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7559675" cy="10691813"/>
  <p:notesSz cx="6858000" cy="9144000"/>
  <p:defaultTextStyle>
    <a:defPPr>
      <a:defRPr lang="ja-JP"/>
    </a:defPPr>
    <a:lvl1pPr marL="0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1pPr>
    <a:lvl2pPr marL="497633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2pPr>
    <a:lvl3pPr marL="995266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3pPr>
    <a:lvl4pPr marL="1492898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4pPr>
    <a:lvl5pPr marL="1990532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5pPr>
    <a:lvl6pPr marL="2488164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6pPr>
    <a:lvl7pPr marL="2985798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7pPr>
    <a:lvl8pPr marL="3483431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8pPr>
    <a:lvl9pPr marL="3981064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C9F"/>
    <a:srgbClr val="00CC6C"/>
    <a:srgbClr val="FC6E98"/>
    <a:srgbClr val="0098F2"/>
    <a:srgbClr val="00A33E"/>
    <a:srgbClr val="0084E4"/>
    <a:srgbClr val="FF2D68"/>
    <a:srgbClr val="AEA4E6"/>
    <a:srgbClr val="73B9F1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10"/>
    <p:restoredTop sz="94747"/>
  </p:normalViewPr>
  <p:slideViewPr>
    <p:cSldViewPr snapToGrid="0" snapToObjects="1">
      <p:cViewPr varScale="1">
        <p:scale>
          <a:sx n="40" d="100"/>
          <a:sy n="40" d="100"/>
        </p:scale>
        <p:origin x="257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D1B1DB94-326F-DD49-A368-28BCFAA570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921F7C80-77BF-B548-AC00-65E48CEBAF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4FC42-90BF-454B-9FE3-ECEE8A9297E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2BF9D1EF-DD6E-004E-AEC0-8146A4A1C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96D3ED20-2412-7240-9352-168135297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F408-CE0C-AF42-9925-F606D82B0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0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BA56-FE35-7849-852A-53517303D457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84781-6E9A-724A-8C35-ECC44DFF9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3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48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295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942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590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237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885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532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179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84781-6E9A-724A-8C35-ECC44DFF9E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53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3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45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03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4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11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2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1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8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7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8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DA24DC6B-13F4-FB4C-B985-5F340CB9B550}"/>
              </a:ext>
            </a:extLst>
          </p:cNvPr>
          <p:cNvSpPr/>
          <p:nvPr/>
        </p:nvSpPr>
        <p:spPr>
          <a:xfrm>
            <a:off x="672170" y="10193276"/>
            <a:ext cx="5557468" cy="53925"/>
          </a:xfrm>
          <a:prstGeom prst="rect">
            <a:avLst/>
          </a:prstGeom>
          <a:solidFill>
            <a:srgbClr val="00A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79"/>
              </a:spcAft>
            </a:pPr>
            <a:endParaRPr lang="en-US" altLang="ja-JP" sz="187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A128ACD5-0CEF-A34B-814D-7BD2B0F40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640" y="9894188"/>
            <a:ext cx="727459" cy="43455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E1FE8328-7D7A-8A4B-B42C-EDA37DE40294}"/>
              </a:ext>
            </a:extLst>
          </p:cNvPr>
          <p:cNvSpPr txBox="1"/>
          <p:nvPr/>
        </p:nvSpPr>
        <p:spPr>
          <a:xfrm>
            <a:off x="11280096" y="8174258"/>
            <a:ext cx="184731" cy="417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sz="2114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7C16D38F-A55E-8342-A07C-D12FCDD4F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3194"/>
              </p:ext>
            </p:extLst>
          </p:nvPr>
        </p:nvGraphicFramePr>
        <p:xfrm>
          <a:off x="684604" y="2943901"/>
          <a:ext cx="6205278" cy="68103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98713">
                  <a:extLst>
                    <a:ext uri="{9D8B030D-6E8A-4147-A177-3AD203B41FA5}">
                      <a16:colId xmlns:a16="http://schemas.microsoft.com/office/drawing/2014/main" xmlns="" val="4121646760"/>
                    </a:ext>
                  </a:extLst>
                </a:gridCol>
                <a:gridCol w="1975309">
                  <a:extLst>
                    <a:ext uri="{9D8B030D-6E8A-4147-A177-3AD203B41FA5}">
                      <a16:colId xmlns:a16="http://schemas.microsoft.com/office/drawing/2014/main" xmlns="" val="1119247491"/>
                    </a:ext>
                  </a:extLst>
                </a:gridCol>
                <a:gridCol w="3233962">
                  <a:extLst>
                    <a:ext uri="{9D8B030D-6E8A-4147-A177-3AD203B41FA5}">
                      <a16:colId xmlns:a16="http://schemas.microsoft.com/office/drawing/2014/main" xmlns="" val="2960228448"/>
                    </a:ext>
                  </a:extLst>
                </a:gridCol>
                <a:gridCol w="497294">
                  <a:extLst>
                    <a:ext uri="{9D8B030D-6E8A-4147-A177-3AD203B41FA5}">
                      <a16:colId xmlns:a16="http://schemas.microsoft.com/office/drawing/2014/main" xmlns="" val="1256933231"/>
                    </a:ext>
                  </a:extLst>
                </a:gridCol>
              </a:tblGrid>
              <a:tr h="39696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S</a:t>
                      </a:r>
                    </a:p>
                    <a:p>
                      <a:pPr algn="ctr"/>
                      <a:r>
                        <a:rPr kumimoji="1" lang="ja-JP" altLang="en-US" sz="95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シーン</a:t>
                      </a: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Picture</a:t>
                      </a:r>
                    </a:p>
                    <a:p>
                      <a:pPr algn="ctr"/>
                      <a:r>
                        <a:rPr kumimoji="1" lang="ja-JP" altLang="en-US" sz="95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画面</a:t>
                      </a:r>
                      <a:endParaRPr kumimoji="1" lang="en-US" altLang="ja-JP" sz="95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Action &amp; Dialogue</a:t>
                      </a:r>
                    </a:p>
                    <a:p>
                      <a:pPr algn="ctr"/>
                      <a:r>
                        <a:rPr kumimoji="1" lang="ja-JP" altLang="en-US" sz="95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内容・セリフ</a:t>
                      </a: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Time</a:t>
                      </a:r>
                    </a:p>
                    <a:p>
                      <a:pPr algn="ctr"/>
                      <a:r>
                        <a:rPr kumimoji="1" lang="ja-JP" altLang="en-US" sz="95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時間</a:t>
                      </a: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0423177"/>
                  </a:ext>
                </a:extLst>
              </a:tr>
              <a:tr h="15087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#</a:t>
                      </a:r>
                      <a:endParaRPr kumimoji="1" lang="ja-JP" altLang="en-US" sz="17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en-US" altLang="ja-JP" sz="1000" spc="10" baseline="0" dirty="0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kumimoji="1" lang="ja-JP" altLang="en-US" sz="1000" spc="1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6204496"/>
                  </a:ext>
                </a:extLst>
              </a:tr>
              <a:tr h="16876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#</a:t>
                      </a:r>
                      <a:endParaRPr kumimoji="1" lang="ja-JP" altLang="en-US" sz="17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000" spc="1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kumimoji="1" lang="ja-JP" altLang="en-US" sz="900" spc="10" baseline="0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4251953"/>
                  </a:ext>
                </a:extLst>
              </a:tr>
              <a:tr h="1687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#</a:t>
                      </a:r>
                      <a:endParaRPr kumimoji="1" lang="ja-JP" altLang="en-US" sz="17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000" spc="1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kumimoji="1" lang="ja-JP" altLang="en-US" sz="900" spc="10" baseline="0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4988936"/>
                  </a:ext>
                </a:extLst>
              </a:tr>
              <a:tr h="1393184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#</a:t>
                      </a:r>
                      <a:endParaRPr kumimoji="1" lang="ja-JP" altLang="en-US" sz="17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000" spc="1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kumimoji="1" lang="ja-JP" altLang="en-US" sz="900" spc="10" baseline="0">
                        <a:solidFill>
                          <a:srgbClr val="FF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316648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F9060B5-58D1-2846-B7D3-2C2F31AC7939}"/>
              </a:ext>
            </a:extLst>
          </p:cNvPr>
          <p:cNvSpPr txBox="1"/>
          <p:nvPr/>
        </p:nvSpPr>
        <p:spPr>
          <a:xfrm>
            <a:off x="565737" y="544949"/>
            <a:ext cx="2574521" cy="275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32"/>
              </a:spcAft>
            </a:pPr>
            <a:r>
              <a:rPr lang="ja-JP" altLang="en-US" sz="1187" spc="32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メールまたは</a:t>
            </a:r>
            <a:r>
              <a:rPr lang="en-US" altLang="ja-JP" sz="1187" spc="32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FAX</a:t>
            </a:r>
            <a:r>
              <a:rPr lang="ja-JP" altLang="en-US" sz="1187" spc="32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にてご送付ください</a:t>
            </a:r>
            <a:endParaRPr lang="en-US" altLang="ja-JP" sz="1187" spc="32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xmlns="" id="{4C0B2B6D-6667-C04D-A6E0-935A9D11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16768"/>
              </p:ext>
            </p:extLst>
          </p:nvPr>
        </p:nvGraphicFramePr>
        <p:xfrm>
          <a:off x="682225" y="1944237"/>
          <a:ext cx="6205278" cy="7883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06529">
                  <a:extLst>
                    <a:ext uri="{9D8B030D-6E8A-4147-A177-3AD203B41FA5}">
                      <a16:colId xmlns:a16="http://schemas.microsoft.com/office/drawing/2014/main" xmlns="" val="66961582"/>
                    </a:ext>
                  </a:extLst>
                </a:gridCol>
                <a:gridCol w="4498749">
                  <a:extLst>
                    <a:ext uri="{9D8B030D-6E8A-4147-A177-3AD203B41FA5}">
                      <a16:colId xmlns:a16="http://schemas.microsoft.com/office/drawing/2014/main" xmlns="" val="2557328740"/>
                    </a:ext>
                  </a:extLst>
                </a:gridCol>
              </a:tblGrid>
              <a:tr h="394165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出展者名</a:t>
                      </a: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4068330"/>
                  </a:ext>
                </a:extLst>
              </a:tr>
              <a:tr h="394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配信タイトル</a:t>
                      </a: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8979959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xmlns="" id="{37F4541C-1C06-0A47-B2B8-C8351F6FF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06413"/>
              </p:ext>
            </p:extLst>
          </p:nvPr>
        </p:nvGraphicFramePr>
        <p:xfrm>
          <a:off x="682226" y="948531"/>
          <a:ext cx="6205278" cy="78437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6326">
                  <a:extLst>
                    <a:ext uri="{9D8B030D-6E8A-4147-A177-3AD203B41FA5}">
                      <a16:colId xmlns:a16="http://schemas.microsoft.com/office/drawing/2014/main" xmlns="" val="2155139647"/>
                    </a:ext>
                  </a:extLst>
                </a:gridCol>
                <a:gridCol w="2458952">
                  <a:extLst>
                    <a:ext uri="{9D8B030D-6E8A-4147-A177-3AD203B41FA5}">
                      <a16:colId xmlns:a16="http://schemas.microsoft.com/office/drawing/2014/main" xmlns="" val="866464555"/>
                    </a:ext>
                  </a:extLst>
                </a:gridCol>
              </a:tblGrid>
              <a:tr h="3921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食べる・たいせつフェスティバル</a:t>
                      </a:r>
                      <a:r>
                        <a:rPr kumimoji="1" lang="en-US" altLang="ja-JP" sz="15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2021 </a:t>
                      </a:r>
                      <a:r>
                        <a:rPr kumimoji="1" lang="ja-JP" altLang="en-US" sz="15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オンライン</a:t>
                      </a:r>
                    </a:p>
                  </a:txBody>
                  <a:tcPr marL="98678" marR="98678" marT="49339" marB="49339" anchor="ctr">
                    <a:solidFill>
                      <a:srgbClr val="009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891538"/>
                  </a:ext>
                </a:extLst>
              </a:tr>
              <a:tr h="392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Zoom</a:t>
                      </a:r>
                      <a:r>
                        <a:rPr kumimoji="1" lang="ja-JP" altLang="en-US" sz="15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配信用プロットシート</a:t>
                      </a:r>
                      <a:r>
                        <a:rPr kumimoji="1" lang="en-US" altLang="ja-JP" sz="15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①</a:t>
                      </a:r>
                      <a:endParaRPr kumimoji="1" lang="ja-JP" altLang="en-US" sz="15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締切</a:t>
                      </a:r>
                      <a:r>
                        <a:rPr kumimoji="1" lang="en-US" altLang="ja-JP" sz="15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: </a:t>
                      </a:r>
                      <a:r>
                        <a:rPr kumimoji="1" lang="en-US" altLang="ja-JP" sz="17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1" lang="ja-JP" altLang="en-US" sz="17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月</a:t>
                      </a:r>
                      <a:r>
                        <a:rPr kumimoji="1" lang="en-US" altLang="ja-JP" sz="17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15</a:t>
                      </a:r>
                      <a:r>
                        <a:rPr kumimoji="1" lang="ja-JP" altLang="en-US" sz="17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日</a:t>
                      </a:r>
                      <a:r>
                        <a:rPr kumimoji="1" lang="ja-JP" altLang="en-US" sz="15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（木）</a:t>
                      </a:r>
                    </a:p>
                  </a:txBody>
                  <a:tcPr marL="98678" marR="98678" marT="49339" marB="4933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441392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FB2E1D8E-C6FB-B54D-BC4B-1F63718D0EEA}"/>
              </a:ext>
            </a:extLst>
          </p:cNvPr>
          <p:cNvSpPr/>
          <p:nvPr/>
        </p:nvSpPr>
        <p:spPr>
          <a:xfrm>
            <a:off x="5425184" y="498745"/>
            <a:ext cx="1462319" cy="385204"/>
          </a:xfrm>
          <a:prstGeom prst="rect">
            <a:avLst/>
          </a:prstGeom>
          <a:solidFill>
            <a:srgbClr val="008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11">
                <a:latin typeface="MS PGothic" panose="020B0600070205080204" pitchFamily="34" charset="-128"/>
                <a:ea typeface="MS PGothic" panose="020B0600070205080204" pitchFamily="34" charset="-128"/>
              </a:rPr>
              <a:t>提出書類</a:t>
            </a:r>
            <a:r>
              <a:rPr lang="en-US" altLang="ja-JP" sz="1511" dirty="0">
                <a:latin typeface="MS PGothic" panose="020B0600070205080204" pitchFamily="34" charset="-128"/>
                <a:ea typeface="MS PGothic" panose="020B0600070205080204" pitchFamily="34" charset="-128"/>
              </a:rPr>
              <a:t> ⑨-1</a:t>
            </a:r>
            <a:endParaRPr lang="ja-JP" altLang="en-US" sz="151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7F0E2B62-E37B-9E4C-A415-A044683887EF}"/>
              </a:ext>
            </a:extLst>
          </p:cNvPr>
          <p:cNvSpPr/>
          <p:nvPr/>
        </p:nvSpPr>
        <p:spPr>
          <a:xfrm>
            <a:off x="3685288" y="10110015"/>
            <a:ext cx="222188" cy="222188"/>
          </a:xfrm>
          <a:prstGeom prst="rect">
            <a:avLst/>
          </a:prstGeom>
          <a:solidFill>
            <a:srgbClr val="00A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850" tIns="77699" rIns="38850" bIns="97124" rtlCol="0" anchor="ctr"/>
          <a:lstStyle/>
          <a:p>
            <a:pPr algn="ctr"/>
            <a:r>
              <a:rPr lang="en-US" altLang="ja-JP" sz="1079" dirty="0"/>
              <a:t>16</a:t>
            </a:r>
            <a:endParaRPr lang="ja-JP" altLang="en-US" sz="1079"/>
          </a:p>
        </p:txBody>
      </p:sp>
    </p:spTree>
    <p:extLst>
      <p:ext uri="{BB962C8B-B14F-4D97-AF65-F5344CB8AC3E}">
        <p14:creationId xmlns:p14="http://schemas.microsoft.com/office/powerpoint/2010/main" val="1079158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5621</TotalTime>
  <Words>52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MS UI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pc1810u068</cp:lastModifiedBy>
  <cp:revision>1115</cp:revision>
  <cp:lastPrinted>2021-03-17T08:24:15Z</cp:lastPrinted>
  <dcterms:created xsi:type="dcterms:W3CDTF">2021-01-26T03:36:01Z</dcterms:created>
  <dcterms:modified xsi:type="dcterms:W3CDTF">2021-04-07T03:46:02Z</dcterms:modified>
</cp:coreProperties>
</file>